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-65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45553-5CC7-4ECB-BFE8-E58537FF749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54DB7-E918-4DC8-A404-0D9EC20478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Ummai Nambi Nadaki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 Ummai Nambi Nadaki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Ummai Nambi Nadaki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Ummai Nambi Nadaki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 Ummai Nambi Nadaki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Ummai Nambi Nadaki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Gladwin Prakash</dc:creator>
  <cp:lastModifiedBy>Gladwin Prakash</cp:lastModifiedBy>
  <cp:revision>1</cp:revision>
  <dcterms:created xsi:type="dcterms:W3CDTF">2024-11-12T11:30:18Z</dcterms:created>
  <dcterms:modified xsi:type="dcterms:W3CDTF">2024-11-12T11:31:13Z</dcterms:modified>
</cp:coreProperties>
</file>