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45" d="100"/>
          <a:sy n="145" d="100"/>
        </p:scale>
        <p:origin x="-654" y="-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B182E-02FB-442A-8AB2-D5F11CB7C443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93B96-2C56-4D1B-88DC-ECE5979A79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B182E-02FB-442A-8AB2-D5F11CB7C443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93B96-2C56-4D1B-88DC-ECE5979A79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B182E-02FB-442A-8AB2-D5F11CB7C443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93B96-2C56-4D1B-88DC-ECE5979A79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B182E-02FB-442A-8AB2-D5F11CB7C443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93B96-2C56-4D1B-88DC-ECE5979A79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B182E-02FB-442A-8AB2-D5F11CB7C443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93B96-2C56-4D1B-88DC-ECE5979A79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B182E-02FB-442A-8AB2-D5F11CB7C443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93B96-2C56-4D1B-88DC-ECE5979A79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B182E-02FB-442A-8AB2-D5F11CB7C443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93B96-2C56-4D1B-88DC-ECE5979A79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B182E-02FB-442A-8AB2-D5F11CB7C443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93B96-2C56-4D1B-88DC-ECE5979A79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B182E-02FB-442A-8AB2-D5F11CB7C443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93B96-2C56-4D1B-88DC-ECE5979A79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B182E-02FB-442A-8AB2-D5F11CB7C443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93B96-2C56-4D1B-88DC-ECE5979A79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B182E-02FB-442A-8AB2-D5F11CB7C443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93B96-2C56-4D1B-88DC-ECE5979A79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B182E-02FB-442A-8AB2-D5F11CB7C443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93B96-2C56-4D1B-88DC-ECE5979A792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 Paduven Paduvo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 Paduven Paduvo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 Paduven Paduvo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 Paduven Paduvo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 Paduven Paduvo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 Paduven Paduvo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Gladwin Prakash</dc:creator>
  <cp:lastModifiedBy>Gladwin Prakash</cp:lastModifiedBy>
  <cp:revision>1</cp:revision>
  <dcterms:created xsi:type="dcterms:W3CDTF">2024-11-05T11:36:47Z</dcterms:created>
  <dcterms:modified xsi:type="dcterms:W3CDTF">2024-11-05T11:38:20Z</dcterms:modified>
</cp:coreProperties>
</file>