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65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E1271-1D32-448F-8FDD-4CF997693A5A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36C81-52C4-4C36-B9AD-6656908804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Karthaave Neer En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Gladwin Prakash</dc:creator>
  <cp:lastModifiedBy>Gladwin Prakash</cp:lastModifiedBy>
  <cp:revision>1</cp:revision>
  <dcterms:created xsi:type="dcterms:W3CDTF">2024-11-09T08:59:29Z</dcterms:created>
  <dcterms:modified xsi:type="dcterms:W3CDTF">2024-11-09T09:00:47Z</dcterms:modified>
</cp:coreProperties>
</file>