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92D53-13E9-418E-AF3C-E4CB241D7BB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FF193-F7CD-40BF-8A74-3547AAEC24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JJ Endru Soll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Gladwin Prakash</dc:creator>
  <cp:lastModifiedBy>Gladwin Prakash</cp:lastModifiedBy>
  <cp:revision>1</cp:revision>
  <dcterms:created xsi:type="dcterms:W3CDTF">2024-11-13T06:23:09Z</dcterms:created>
  <dcterms:modified xsi:type="dcterms:W3CDTF">2024-11-13T06:24:29Z</dcterms:modified>
</cp:coreProperties>
</file>